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5" r:id="rId11"/>
    <p:sldId id="264" r:id="rId12"/>
    <p:sldId id="266" r:id="rId13"/>
    <p:sldId id="267" r:id="rId14"/>
  </p:sldIdLst>
  <p:sldSz cx="9144000" cy="5143500" type="screen16x9"/>
  <p:notesSz cx="6858000" cy="9144000"/>
  <p:embeddedFontLst>
    <p:embeddedFont>
      <p:font typeface="Poor Story" panose="020B0600000101010101" charset="0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Jua" panose="020B0600000101010101" charset="-127"/>
      <p:regular r:id="rId19"/>
    </p:embeddedFont>
    <p:embeddedFont>
      <p:font typeface="Gowun Dodum" panose="020B0600000101010101" charset="-127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270" autoAdjust="0"/>
  </p:normalViewPr>
  <p:slideViewPr>
    <p:cSldViewPr snapToGrid="0">
      <p:cViewPr varScale="1">
        <p:scale>
          <a:sx n="130" d="100"/>
          <a:sy n="130" d="100"/>
        </p:scale>
        <p:origin x="77" y="1339"/>
      </p:cViewPr>
      <p:guideLst>
        <p:guide orient="horz" pos="1620"/>
        <p:guide pos="2880"/>
      </p:guideLst>
    </p:cSldViewPr>
  </p:slideViewPr>
  <p:notesTextViewPr>
    <p:cViewPr>
      <p:scale>
        <a:sx n="107" d="100"/>
        <a:sy n="107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498f10d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498f10d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안녕하십니까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10팀 발표를 맡은 양지호입니다. 그럼 발표 시작하겠습니다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7b1a8664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7b1a8664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그럼 이제, 직접 시연하는 시간을 가져보겠습니다.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7d78b1f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7d78b1f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5962fe9b6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45962fe9b6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498f10d4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498f10d4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45962fe9b6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45962fe9b6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7b1a8664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7b1a8664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여러분은 공부를 하실때 주로 혼자 하시나요? 아니면 같이 공부할 사람들을 모아 스터디를 만드나요?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저는 주로 스터디를 통해 공부를 하는데요. 아무래도 같이 할 사람들이 있으면 동기부여도 되고 감시당하는 기분도 없지 않아서 뭔가 혼자할 때보다 능률이 좋더라구요.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제가 의지가 좀 약하고 잠도 많은 편이라 혼자 공부를 하면 아무래도 지루해서 금방 졸리기도 하고 집중이 잘 안 됐습니다.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하지만 문제는 역시 같이 </a:t>
            </a:r>
            <a:r>
              <a:rPr lang="ko-KR" altLang="en-US" dirty="0" smtClean="0">
                <a:solidFill>
                  <a:schemeClr val="dk1"/>
                </a:solidFill>
              </a:rPr>
              <a:t>공부</a:t>
            </a:r>
            <a:r>
              <a:rPr lang="en-US" altLang="ko" dirty="0" smtClean="0">
                <a:solidFill>
                  <a:schemeClr val="dk1"/>
                </a:solidFill>
              </a:rPr>
              <a:t> </a:t>
            </a:r>
            <a:r>
              <a:rPr lang="ko" dirty="0" smtClean="0">
                <a:solidFill>
                  <a:schemeClr val="dk1"/>
                </a:solidFill>
              </a:rPr>
              <a:t>할 </a:t>
            </a:r>
            <a:r>
              <a:rPr lang="ko" dirty="0">
                <a:solidFill>
                  <a:schemeClr val="dk1"/>
                </a:solidFill>
              </a:rPr>
              <a:t>사람을 찾는것과 </a:t>
            </a:r>
            <a:r>
              <a:rPr lang="ko" dirty="0" smtClean="0">
                <a:solidFill>
                  <a:schemeClr val="dk1"/>
                </a:solidFill>
              </a:rPr>
              <a:t>공부할 </a:t>
            </a:r>
            <a:r>
              <a:rPr lang="ko" dirty="0">
                <a:solidFill>
                  <a:schemeClr val="dk1"/>
                </a:solidFill>
              </a:rPr>
              <a:t>공간을 찾는것이였는데요.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5962fe9b6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5962fe9b6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그런 점에서  온라인 캠스터디의 수요가 증가하였었고,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최근에도 공스타그램, 캠스터디, 스터디윗미 등 다양한 방법으로 온라인을 활용한 공부를 많은 사람들이 찾고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</a:t>
            </a:r>
            <a:r>
              <a:rPr lang="ko" dirty="0" smtClean="0"/>
              <a:t>이러한 </a:t>
            </a:r>
            <a:r>
              <a:rPr lang="ko" dirty="0"/>
              <a:t>시대의 흐름에 맞춰 단순히 캠만 켜고 공부하는게 아닌 공부에 특화된 화상 서비스를 제공하고자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그렇게 탄생한 프로젝트 [야자냐]를 지금부터 소개하는 시간을 가져보도록 하겠습니다.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5962fe9b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5962fe9b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우선 </a:t>
            </a:r>
            <a:r>
              <a:rPr lang="en-US" altLang="ko-KR" dirty="0" smtClean="0">
                <a:solidFill>
                  <a:schemeClr val="dk1"/>
                </a:solidFill>
              </a:rPr>
              <a:t>UCC</a:t>
            </a:r>
            <a:r>
              <a:rPr lang="ko-KR" altLang="en-US" dirty="0" smtClean="0">
                <a:solidFill>
                  <a:schemeClr val="dk1"/>
                </a:solidFill>
              </a:rPr>
              <a:t>를 먼저 감상해 볼까요</a:t>
            </a:r>
            <a:r>
              <a:rPr lang="en-US" altLang="ko-KR" dirty="0" smtClean="0">
                <a:solidFill>
                  <a:schemeClr val="dk1"/>
                </a:solidFill>
              </a:rPr>
              <a:t>?</a:t>
            </a:r>
            <a:endParaRPr lang="en-US" altLang="ko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>
                <a:solidFill>
                  <a:schemeClr val="dk1"/>
                </a:solidFill>
              </a:rPr>
              <a:t>UCC </a:t>
            </a:r>
            <a:r>
              <a:rPr lang="ko" dirty="0">
                <a:solidFill>
                  <a:schemeClr val="dk1"/>
                </a:solidFill>
              </a:rPr>
              <a:t>틀기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UCC 는 다들 잘 보셨나요?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다음은 야자냐를 구현하기 위해 사용한 기술들과 구조에 대해서 설명드리겠습니다.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498f10d4f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498f10d4f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중간발표때</a:t>
            </a:r>
            <a:r>
              <a:rPr lang="ko-KR" altLang="en-US" dirty="0" smtClean="0"/>
              <a:t> 저희</a:t>
            </a:r>
            <a:r>
              <a:rPr lang="ko-KR" altLang="en-US" baseline="0" dirty="0" smtClean="0"/>
              <a:t> 팀은 확장 기능을 사용하기 위해 </a:t>
            </a:r>
            <a:r>
              <a:rPr lang="ko-KR" altLang="en-US" baseline="0" dirty="0" err="1" smtClean="0"/>
              <a:t>쿠렌토를</a:t>
            </a:r>
            <a:r>
              <a:rPr lang="ko-KR" altLang="en-US" baseline="0" dirty="0" smtClean="0"/>
              <a:t> 사용하겠다고 했었습니다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과연 그 발언을 지킬 수 있었을까요</a:t>
            </a:r>
            <a:r>
              <a:rPr lang="en-US" altLang="ko-KR" baseline="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네 지켰습니다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뿐만 아니라 </a:t>
            </a:r>
            <a:r>
              <a:rPr lang="ko-KR" altLang="en-US" dirty="0" err="1" smtClean="0"/>
              <a:t>쿠렌토를</a:t>
            </a:r>
            <a:r>
              <a:rPr lang="ko-KR" altLang="en-US" dirty="0" smtClean="0"/>
              <a:t> 사용해 이렇게 유저의 얼굴 필터까지 구현할 수 있었습니다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잠시 뒤 라이브 시연에서 보여드릴 필터 기능을 미리 보여드리고 설명하자면 방 안에서 하단의 </a:t>
            </a:r>
            <a:r>
              <a:rPr lang="ko-KR" altLang="en-US" dirty="0" err="1" smtClean="0"/>
              <a:t>이모티콘</a:t>
            </a:r>
            <a:r>
              <a:rPr lang="ko-KR" altLang="en-US" dirty="0" smtClean="0"/>
              <a:t> 버튼을 클릭하면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필터 기능을 사용할 수 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9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498f10d4f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498f10d4f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다음은 전체 서비스 구현을 위한 구조도입니다.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구조 자체는 다른 팀과 특별히 다르지 않다 생각하고,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특별히 화상채팅 </a:t>
            </a:r>
            <a:r>
              <a:rPr lang="ko" dirty="0" smtClean="0"/>
              <a:t>구현을</a:t>
            </a:r>
            <a:r>
              <a:rPr lang="en-US" altLang="ko" dirty="0" smtClean="0"/>
              <a:t> </a:t>
            </a:r>
            <a:r>
              <a:rPr lang="ko" dirty="0" smtClean="0"/>
              <a:t>위해</a:t>
            </a:r>
            <a:r>
              <a:rPr lang="en-US" altLang="ko" dirty="0" smtClean="0"/>
              <a:t> </a:t>
            </a:r>
            <a:r>
              <a:rPr lang="ko-KR" altLang="en-US" dirty="0" smtClean="0"/>
              <a:t>앞서 말씀드렸던</a:t>
            </a:r>
            <a:r>
              <a:rPr lang="ko" dirty="0" smtClean="0"/>
              <a:t> </a:t>
            </a:r>
            <a:r>
              <a:rPr lang="ko" dirty="0"/>
              <a:t>쿠렌토를 사용한 점이 조금 차별점이라 생각합니다.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498f10d4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498f10d4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서비스 기획에 있어 저희가 고려했던 부분을 말씀드리겠습니다.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야자냐의 메인 컬러는 초록색 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초록색을 선택한 이유에는 물론 눈의 피로감을 조금이나마 줄이겠다는 의도가 존재하지만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가장 큰 이유에는 색각이상자인 사용자를 고려하고자 다음의 컬러를 사용 한 것 입니다.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7b1a8664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47b1a8664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설정에서 라이트모드와 다크모드를 선택해서 사용할 수 있도록 한 것 역시 유저 친화적인 디자인의 일환입니다.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이처럼 저희는 유저 편의성을 고려하여 프로젝트를 디자인했습니다.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7b310.p.ssafy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WvYvYS_Aqi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1416700" y="0"/>
            <a:ext cx="7727299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8025" y="0"/>
            <a:ext cx="4661400" cy="5143500"/>
          </a:xfrm>
          <a:prstGeom prst="rect">
            <a:avLst/>
          </a:prstGeom>
          <a:solidFill>
            <a:srgbClr val="D7FFED">
              <a:alpha val="70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975" y="364450"/>
            <a:ext cx="4653300" cy="3589500"/>
          </a:xfrm>
          <a:prstGeom prst="rect">
            <a:avLst/>
          </a:prstGeom>
          <a:solidFill>
            <a:srgbClr val="D7FFED">
              <a:alpha val="70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Jua"/>
                <a:ea typeface="Jua"/>
                <a:cs typeface="Jua"/>
                <a:sym typeface="Jua"/>
              </a:rPr>
              <a:t>당신의 집중을 돕는</a:t>
            </a:r>
            <a:endParaRPr sz="23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latin typeface="Jua"/>
                <a:ea typeface="Jua"/>
                <a:cs typeface="Jua"/>
                <a:sym typeface="Jua"/>
              </a:rPr>
              <a:t>화상 독서실 서비스</a:t>
            </a:r>
            <a:endParaRPr sz="33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125" y="3953950"/>
            <a:ext cx="4571700" cy="9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  <a:t>  팀 10</a:t>
            </a:r>
            <a:br>
              <a:rPr lang="ko" sz="18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ko" sz="18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ko" sz="13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  <a:t>우상욱, 박성현, 박준혁, 박서은, 양지호, 최진호</a:t>
            </a:r>
            <a:r>
              <a:rPr lang="ko" sz="1200">
                <a:solidFill>
                  <a:srgbClr val="434343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1200">
              <a:solidFill>
                <a:srgbClr val="43434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50" y="2823824"/>
            <a:ext cx="3312650" cy="6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>
            <a:off x="-19425" y="-11225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1043300" y="121675"/>
            <a:ext cx="2643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라이브 시연 </a:t>
            </a:r>
            <a:endParaRPr sz="310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6" y="17762"/>
            <a:ext cx="685799" cy="7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2658850" y="2362750"/>
            <a:ext cx="5050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 u="sng" dirty="0">
                <a:solidFill>
                  <a:schemeClr val="hlink"/>
                </a:solidFill>
                <a:hlinkClick r:id="rId4"/>
              </a:rPr>
              <a:t>https://i7b310.p.ssafy.io/</a:t>
            </a:r>
            <a:endParaRPr dirty="0"/>
          </a:p>
        </p:txBody>
      </p:sp>
      <p:sp>
        <p:nvSpPr>
          <p:cNvPr id="164" name="Google Shape;164;p22"/>
          <p:cNvSpPr/>
          <p:nvPr/>
        </p:nvSpPr>
        <p:spPr>
          <a:xfrm>
            <a:off x="-19350" y="4338900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303925" y="230975"/>
            <a:ext cx="182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-19425" y="-11225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1043300" y="121675"/>
            <a:ext cx="2643000" cy="73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100" b="1" dirty="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고려사항 및 기능</a:t>
            </a:r>
            <a:endParaRPr lang="ko-KR" altLang="en-US" sz="3100" dirty="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76" y="17762"/>
            <a:ext cx="685799" cy="7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andicam 2022-08-19 01-36-38-795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75" y="822362"/>
            <a:ext cx="91440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-19425" y="-11225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6" y="17762"/>
            <a:ext cx="685799" cy="7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225" y="1559495"/>
            <a:ext cx="4883400" cy="26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-19425" y="-11225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303925" y="230975"/>
            <a:ext cx="182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-19350" y="4390750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300" y="2033563"/>
            <a:ext cx="1117000" cy="11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303925" y="121675"/>
            <a:ext cx="18285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Q &amp; A</a:t>
            </a:r>
            <a:endParaRPr sz="3100">
              <a:latin typeface="Poor Story"/>
              <a:ea typeface="Poor Story"/>
              <a:cs typeface="Poor Story"/>
              <a:sym typeface="Poor Sto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4661400" cy="5143500"/>
          </a:xfrm>
          <a:prstGeom prst="rect">
            <a:avLst/>
          </a:prstGeom>
          <a:solidFill>
            <a:srgbClr val="D7FFED">
              <a:alpha val="70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680725" y="723475"/>
            <a:ext cx="1883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>
                <a:latin typeface="Gowun Dodum"/>
                <a:ea typeface="Gowun Dodum"/>
                <a:cs typeface="Gowun Dodum"/>
                <a:sym typeface="Gowun Dodum"/>
              </a:rPr>
              <a:t>목차</a:t>
            </a:r>
            <a:endParaRPr sz="34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659000" y="1933288"/>
            <a:ext cx="188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1. 기획의도</a:t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637250" y="2476625"/>
            <a:ext cx="192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2. UCC</a:t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637250" y="3019950"/>
            <a:ext cx="175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3. 사용 기술</a:t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637249" y="3594175"/>
            <a:ext cx="279337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latin typeface="Gowun Dodum"/>
                <a:ea typeface="Gowun Dodum"/>
                <a:cs typeface="Gowun Dodum"/>
                <a:sym typeface="Gowun Dodum"/>
              </a:rPr>
              <a:t>4. 개발 </a:t>
            </a:r>
            <a:r>
              <a:rPr lang="ko" sz="2000" dirty="0" smtClean="0">
                <a:latin typeface="Gowun Dodum"/>
                <a:ea typeface="Gowun Dodum"/>
                <a:cs typeface="Gowun Dodum"/>
                <a:sym typeface="Gowun Dodum"/>
              </a:rPr>
              <a:t>고려사항</a:t>
            </a:r>
            <a:r>
              <a:rPr lang="en-US" altLang="ko" sz="2000" dirty="0" smtClean="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sz="2000" dirty="0" smtClean="0">
                <a:latin typeface="Gowun Dodum"/>
                <a:ea typeface="Gowun Dodum"/>
                <a:cs typeface="Gowun Dodum"/>
                <a:sym typeface="Gowun Dodum"/>
              </a:rPr>
              <a:t>및 기능</a:t>
            </a:r>
            <a:endParaRPr sz="20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59425" y="1933300"/>
            <a:ext cx="256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5. 라이브 시연</a:t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259425" y="2476625"/>
            <a:ext cx="2100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Gowun Dodum"/>
                <a:ea typeface="Gowun Dodum"/>
                <a:cs typeface="Gowun Dodum"/>
                <a:sym typeface="Gowun Dodum"/>
              </a:rPr>
              <a:t>6. Q&amp;A</a:t>
            </a:r>
            <a:endParaRPr sz="20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-19425" y="-11225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043300" y="121675"/>
            <a:ext cx="2643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기획 의도</a:t>
            </a:r>
            <a:endParaRPr sz="220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6" y="17762"/>
            <a:ext cx="685799" cy="7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875" y="922650"/>
            <a:ext cx="7370110" cy="404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795125" y="1466550"/>
            <a:ext cx="50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0" y="0"/>
            <a:ext cx="1224000" cy="5143500"/>
          </a:xfrm>
          <a:prstGeom prst="rect">
            <a:avLst/>
          </a:prstGeom>
          <a:solidFill>
            <a:srgbClr val="D7FF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1301875" y="273750"/>
            <a:ext cx="4075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D4C7C7"/>
                </a:solidFill>
              </a:rPr>
              <a:t>왜 필요한가?</a:t>
            </a:r>
            <a:endParaRPr sz="2500" b="1">
              <a:solidFill>
                <a:srgbClr val="D4C7C7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50" y="1317325"/>
            <a:ext cx="5265330" cy="14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51" y="3188076"/>
            <a:ext cx="4795426" cy="123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775" y="1252600"/>
            <a:ext cx="4213225" cy="156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0775" y="3092300"/>
            <a:ext cx="4213224" cy="112423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1338375" y="67825"/>
            <a:ext cx="403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99999"/>
                </a:solidFill>
              </a:rPr>
              <a:t>화상 독서실 서비스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-19425" y="-11225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3428225" y="1563967"/>
            <a:ext cx="2643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UCC 시연</a:t>
            </a:r>
            <a:endParaRPr sz="230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426" y="1487779"/>
            <a:ext cx="685799" cy="7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0" y="4338900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982426" y="2697218"/>
            <a:ext cx="4969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hlinkClick r:id="rId4"/>
              </a:rPr>
              <a:t>yazanya</a:t>
            </a:r>
            <a:r>
              <a:rPr lang="en-US" altLang="ko-KR" dirty="0" smtClean="0">
                <a:hlinkClick r:id="rId4"/>
              </a:rPr>
              <a:t> UCC </a:t>
            </a:r>
            <a:r>
              <a:rPr lang="ko-KR" altLang="en-US" dirty="0" smtClean="0">
                <a:hlinkClick r:id="rId4"/>
              </a:rPr>
              <a:t>관람하러 가기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-19425" y="-11225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1043300" y="121675"/>
            <a:ext cx="3465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 dirty="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시스템 구조도</a:t>
            </a:r>
            <a:endParaRPr sz="2200" dirty="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6" y="17762"/>
            <a:ext cx="685799" cy="7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l="12989" t="8253" r="10598" b="5954"/>
          <a:stretch/>
        </p:blipFill>
        <p:spPr>
          <a:xfrm>
            <a:off x="449805" y="1844743"/>
            <a:ext cx="4058795" cy="2758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/>
          <p:cNvGrpSpPr/>
          <p:nvPr/>
        </p:nvGrpSpPr>
        <p:grpSpPr>
          <a:xfrm>
            <a:off x="4756570" y="1791934"/>
            <a:ext cx="3553321" cy="2928460"/>
            <a:chOff x="4756570" y="1791934"/>
            <a:chExt cx="3553321" cy="29284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570" y="1791934"/>
              <a:ext cx="3553321" cy="207674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2523" y="4077056"/>
              <a:ext cx="2470418" cy="643338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6438637" y="4193773"/>
              <a:ext cx="409903" cy="4099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63" y="1791934"/>
            <a:ext cx="5191049" cy="312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2610675" y="1712300"/>
            <a:ext cx="6396000" cy="316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925" y="2305019"/>
            <a:ext cx="1043259" cy="53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00" y="2908550"/>
            <a:ext cx="652621" cy="7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672" y="2928567"/>
            <a:ext cx="770999" cy="71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6">
            <a:alphaModFix/>
          </a:blip>
          <a:srcRect l="20812" t="19858" r="21293" b="25298"/>
          <a:stretch/>
        </p:blipFill>
        <p:spPr>
          <a:xfrm>
            <a:off x="5644261" y="3620532"/>
            <a:ext cx="1366998" cy="63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7">
            <a:alphaModFix/>
          </a:blip>
          <a:srcRect l="33400" t="7101" r="32615" b="5759"/>
          <a:stretch/>
        </p:blipFill>
        <p:spPr>
          <a:xfrm>
            <a:off x="2614650" y="1066800"/>
            <a:ext cx="875688" cy="140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873" y="4013280"/>
            <a:ext cx="1043259" cy="534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8"/>
          <p:cNvGrpSpPr/>
          <p:nvPr/>
        </p:nvGrpSpPr>
        <p:grpSpPr>
          <a:xfrm>
            <a:off x="7570061" y="3867139"/>
            <a:ext cx="1093788" cy="774913"/>
            <a:chOff x="7649286" y="2901027"/>
            <a:chExt cx="1093788" cy="774913"/>
          </a:xfrm>
        </p:grpSpPr>
        <p:sp>
          <p:nvSpPr>
            <p:cNvPr id="111" name="Google Shape;111;p18"/>
            <p:cNvSpPr/>
            <p:nvPr/>
          </p:nvSpPr>
          <p:spPr>
            <a:xfrm>
              <a:off x="7837989" y="3000339"/>
              <a:ext cx="615600" cy="6756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49286" y="2901027"/>
              <a:ext cx="1093788" cy="5531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8"/>
          <p:cNvSpPr txBox="1"/>
          <p:nvPr/>
        </p:nvSpPr>
        <p:spPr>
          <a:xfrm>
            <a:off x="4169750" y="3714750"/>
            <a:ext cx="13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 Server</a:t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3990200" y="2023975"/>
            <a:ext cx="16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WebRTC Server</a:t>
            </a:r>
            <a:endParaRPr/>
          </a:p>
        </p:txBody>
      </p:sp>
      <p:cxnSp>
        <p:nvCxnSpPr>
          <p:cNvPr id="115" name="Google Shape;115;p18"/>
          <p:cNvCxnSpPr/>
          <p:nvPr/>
        </p:nvCxnSpPr>
        <p:spPr>
          <a:xfrm rot="10800000" flipH="1">
            <a:off x="5668950" y="2551625"/>
            <a:ext cx="13176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6" name="Google Shape;116;p18"/>
          <p:cNvSpPr/>
          <p:nvPr/>
        </p:nvSpPr>
        <p:spPr>
          <a:xfrm>
            <a:off x="7464667" y="2292328"/>
            <a:ext cx="1219200" cy="75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8"/>
          <p:cNvCxnSpPr/>
          <p:nvPr/>
        </p:nvCxnSpPr>
        <p:spPr>
          <a:xfrm rot="10800000" flipH="1">
            <a:off x="5668950" y="4253100"/>
            <a:ext cx="13176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1370100" y="3296000"/>
            <a:ext cx="91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9" name="Google Shape;119;p18"/>
          <p:cNvCxnSpPr/>
          <p:nvPr/>
        </p:nvCxnSpPr>
        <p:spPr>
          <a:xfrm rot="10800000" flipH="1">
            <a:off x="3766925" y="2693421"/>
            <a:ext cx="386100" cy="42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0" name="Google Shape;120;p18"/>
          <p:cNvCxnSpPr/>
          <p:nvPr/>
        </p:nvCxnSpPr>
        <p:spPr>
          <a:xfrm>
            <a:off x="3788125" y="3475350"/>
            <a:ext cx="415500" cy="36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1" name="Google Shape;121;p18"/>
          <p:cNvSpPr/>
          <p:nvPr/>
        </p:nvSpPr>
        <p:spPr>
          <a:xfrm>
            <a:off x="-19425" y="-11225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1043300" y="121675"/>
            <a:ext cx="3465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시스템 구조도</a:t>
            </a:r>
            <a:endParaRPr sz="220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176" y="17762"/>
            <a:ext cx="685799" cy="7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10">
            <a:alphaModFix/>
          </a:blip>
          <a:srcRect l="12989" t="8253" r="10598" b="5954"/>
          <a:stretch/>
        </p:blipFill>
        <p:spPr>
          <a:xfrm>
            <a:off x="7658102" y="2368013"/>
            <a:ext cx="917700" cy="56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11">
            <a:alphaModFix/>
          </a:blip>
          <a:srcRect l="24949" r="23405"/>
          <a:stretch/>
        </p:blipFill>
        <p:spPr>
          <a:xfrm>
            <a:off x="7230850" y="2102021"/>
            <a:ext cx="520156" cy="46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63950" y="3094956"/>
            <a:ext cx="917700" cy="36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13">
            <a:alphaModFix/>
          </a:blip>
          <a:srcRect l="20881" t="28603" r="21514" b="26904"/>
          <a:stretch/>
        </p:blipFill>
        <p:spPr>
          <a:xfrm>
            <a:off x="1210949" y="2225521"/>
            <a:ext cx="1219200" cy="75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-19425" y="-11225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1043300" y="121675"/>
            <a:ext cx="2643000" cy="73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 dirty="0" smtClean="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고려사항</a:t>
            </a:r>
            <a:r>
              <a:rPr lang="en-US" altLang="ko" sz="3100" b="1" dirty="0" smtClean="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 </a:t>
            </a:r>
            <a:r>
              <a:rPr lang="ko-KR" altLang="en-US" sz="3100" b="1" dirty="0" smtClean="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및 기능</a:t>
            </a:r>
            <a:endParaRPr sz="3100" dirty="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6" y="17762"/>
            <a:ext cx="685799" cy="7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45775"/>
            <a:ext cx="6655252" cy="328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6900" y="2381250"/>
            <a:ext cx="34671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303925" y="230975"/>
            <a:ext cx="182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-19425" y="-11225"/>
            <a:ext cx="9182700" cy="804600"/>
          </a:xfrm>
          <a:prstGeom prst="rect">
            <a:avLst/>
          </a:prstGeom>
          <a:solidFill>
            <a:srgbClr val="D7FFED">
              <a:alpha val="705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1043300" y="121675"/>
            <a:ext cx="2643000" cy="73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100" b="1" dirty="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고려사항 및 기능</a:t>
            </a:r>
            <a:endParaRPr lang="ko-KR" altLang="en-US" sz="3100" dirty="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6" y="17762"/>
            <a:ext cx="685799" cy="7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45775"/>
            <a:ext cx="6655252" cy="328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150" y="2252725"/>
            <a:ext cx="5674102" cy="27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385</Words>
  <Application>Microsoft Office PowerPoint</Application>
  <PresentationFormat>화면 슬라이드 쇼(16:9)</PresentationFormat>
  <Paragraphs>83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Poor Story</vt:lpstr>
      <vt:lpstr>맑은 고딕</vt:lpstr>
      <vt:lpstr>Jua</vt:lpstr>
      <vt:lpstr>Arial</vt:lpstr>
      <vt:lpstr>Gowun Dodum</vt:lpstr>
      <vt:lpstr>Simple Light</vt:lpstr>
      <vt:lpstr>당신의 집중을 돕는 화상 독서실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당신의 집중을 돕는 화상 독서실 서비스</dc:title>
  <cp:lastModifiedBy>양지호</cp:lastModifiedBy>
  <cp:revision>9</cp:revision>
  <dcterms:modified xsi:type="dcterms:W3CDTF">2022-08-19T02:06:44Z</dcterms:modified>
</cp:coreProperties>
</file>